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504A-9DD2-45F3-A448-12AEE12D0D3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420D-D2C7-4A2C-A5D1-0E18DCC3D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32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504A-9DD2-45F3-A448-12AEE12D0D3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420D-D2C7-4A2C-A5D1-0E18DCC3D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358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504A-9DD2-45F3-A448-12AEE12D0D3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420D-D2C7-4A2C-A5D1-0E18DCC3D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594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504A-9DD2-45F3-A448-12AEE12D0D3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420D-D2C7-4A2C-A5D1-0E18DCC3D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164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504A-9DD2-45F3-A448-12AEE12D0D3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420D-D2C7-4A2C-A5D1-0E18DCC3D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834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504A-9DD2-45F3-A448-12AEE12D0D3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420D-D2C7-4A2C-A5D1-0E18DCC3D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753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504A-9DD2-45F3-A448-12AEE12D0D3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420D-D2C7-4A2C-A5D1-0E18DCC3D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084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504A-9DD2-45F3-A448-12AEE12D0D3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420D-D2C7-4A2C-A5D1-0E18DCC3D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19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504A-9DD2-45F3-A448-12AEE12D0D3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420D-D2C7-4A2C-A5D1-0E18DCC3D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76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504A-9DD2-45F3-A448-12AEE12D0D3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420D-D2C7-4A2C-A5D1-0E18DCC3D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394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504A-9DD2-45F3-A448-12AEE12D0D3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420D-D2C7-4A2C-A5D1-0E18DCC3D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85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504A-9DD2-45F3-A448-12AEE12D0D3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420D-D2C7-4A2C-A5D1-0E18DCC3D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243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504A-9DD2-45F3-A448-12AEE12D0D3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420D-D2C7-4A2C-A5D1-0E18DCC3D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52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504A-9DD2-45F3-A448-12AEE12D0D3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420D-D2C7-4A2C-A5D1-0E18DCC3D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31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504A-9DD2-45F3-A448-12AEE12D0D3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420D-D2C7-4A2C-A5D1-0E18DCC3D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539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420D-D2C7-4A2C-A5D1-0E18DCC3D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504A-9DD2-45F3-A448-12AEE12D0D3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06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5504A-9DD2-45F3-A448-12AEE12D0D3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514420D-D2C7-4A2C-A5D1-0E18DCC3D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393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23CEE7-87A3-67B6-7CE5-0A417CCA2B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234" y="4485995"/>
            <a:ext cx="10358391" cy="762281"/>
          </a:xfrm>
        </p:spPr>
        <p:txBody>
          <a:bodyPr>
            <a:normAutofit fontScale="90000"/>
          </a:bodyPr>
          <a:lstStyle/>
          <a:p>
            <a:pPr algn="l"/>
            <a:br>
              <a:rPr kumimoji="1" lang="en-US" altLang="ja-JP" sz="3200" dirty="0"/>
            </a:b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「出張みらい人事」は当日限定の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3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枠限りですので早めにご予約下さい</a:t>
            </a:r>
            <a:endParaRPr kumimoji="1" lang="ja-JP" altLang="en-US" sz="32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71822C7-A5A8-B2E3-691B-00CD17D8B4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328" y="1609725"/>
            <a:ext cx="9144000" cy="1655762"/>
          </a:xfrm>
          <a:ln w="38100"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>
                <a:solidFill>
                  <a:schemeClr val="tx1"/>
                </a:solidFill>
              </a:rPr>
              <a:t>☆</a:t>
            </a:r>
            <a:r>
              <a:rPr kumimoji="1" lang="en-US" altLang="ja-JP" sz="2800" dirty="0">
                <a:solidFill>
                  <a:schemeClr val="tx1"/>
                </a:solidFill>
              </a:rPr>
              <a:t>10</a:t>
            </a:r>
            <a:r>
              <a:rPr kumimoji="1" lang="ja-JP" altLang="en-US" sz="2800" dirty="0">
                <a:solidFill>
                  <a:schemeClr val="tx1"/>
                </a:solidFill>
              </a:rPr>
              <a:t>時～　特別講座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r>
              <a:rPr kumimoji="1" lang="ja-JP" altLang="en-US" sz="2800" dirty="0">
                <a:solidFill>
                  <a:schemeClr val="tx1"/>
                </a:solidFill>
              </a:rPr>
              <a:t>「未経験からの就活と自分に合った仕事の見つけ方」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r>
              <a:rPr kumimoji="1" lang="ja-JP" altLang="en-US" sz="2800" dirty="0">
                <a:solidFill>
                  <a:schemeClr val="tx1"/>
                </a:solidFill>
              </a:rPr>
              <a:t>株式会社みらい人事　荻野様</a:t>
            </a: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966C5649-DD9B-D0BC-AB0E-A3973B4709AE}"/>
              </a:ext>
            </a:extLst>
          </p:cNvPr>
          <p:cNvSpPr txBox="1">
            <a:spLocks/>
          </p:cNvSpPr>
          <p:nvPr/>
        </p:nvSpPr>
        <p:spPr>
          <a:xfrm>
            <a:off x="170328" y="3390901"/>
            <a:ext cx="9144000" cy="1095094"/>
          </a:xfrm>
          <a:prstGeom prst="rect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/>
              <a:t>☆</a:t>
            </a:r>
            <a:r>
              <a:rPr lang="en-US" altLang="ja-JP" sz="2800" dirty="0"/>
              <a:t>13</a:t>
            </a:r>
            <a:r>
              <a:rPr lang="ja-JP" altLang="en-US" sz="2800" dirty="0"/>
              <a:t>時～　「出張みらい人事」</a:t>
            </a:r>
            <a:endParaRPr lang="en-US" altLang="ja-JP" sz="2800" dirty="0"/>
          </a:p>
          <a:p>
            <a:r>
              <a:rPr lang="en-US" altLang="ja-JP" sz="2800" dirty="0"/>
              <a:t>13</a:t>
            </a:r>
            <a:r>
              <a:rPr lang="ja-JP" altLang="en-US" sz="2800" dirty="0"/>
              <a:t>時、</a:t>
            </a:r>
            <a:r>
              <a:rPr lang="en-US" altLang="ja-JP" sz="2800" dirty="0"/>
              <a:t>14</a:t>
            </a:r>
            <a:r>
              <a:rPr lang="ja-JP" altLang="en-US" sz="2800" dirty="0"/>
              <a:t>時、</a:t>
            </a:r>
            <a:r>
              <a:rPr lang="en-US" altLang="ja-JP" sz="2800" dirty="0"/>
              <a:t>15</a:t>
            </a:r>
            <a:r>
              <a:rPr lang="ja-JP" altLang="en-US" sz="2800" dirty="0"/>
              <a:t>時の枠で個人面談が可能</a:t>
            </a:r>
            <a:endParaRPr lang="en-US" altLang="ja-JP" sz="2800" dirty="0"/>
          </a:p>
          <a:p>
            <a:endParaRPr lang="en-US" altLang="ja-JP" sz="28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ADD2CC9-C1DB-22F9-06C6-87D5F456D097}"/>
              </a:ext>
            </a:extLst>
          </p:cNvPr>
          <p:cNvSpPr/>
          <p:nvPr/>
        </p:nvSpPr>
        <p:spPr>
          <a:xfrm>
            <a:off x="450552" y="331711"/>
            <a:ext cx="79560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8/24</a:t>
            </a:r>
            <a:r>
              <a:rPr lang="ja-JP" altLang="en-US" sz="54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（木）</a:t>
            </a:r>
            <a:r>
              <a:rPr lang="ja-JP" altLang="en-US" sz="5400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は二本立て！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D249B1-6649-AC13-A05F-13DA2D157621}"/>
              </a:ext>
            </a:extLst>
          </p:cNvPr>
          <p:cNvSpPr txBox="1"/>
          <p:nvPr/>
        </p:nvSpPr>
        <p:spPr>
          <a:xfrm>
            <a:off x="1671684" y="6334780"/>
            <a:ext cx="1059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未経験の方、無業期間のある方も、お仕事を見つけるチャンス！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4551508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123</TotalTime>
  <Words>92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ファセット</vt:lpstr>
      <vt:lpstr> 「出張みらい人事」は当日限定の3枠限りですので早めにご予約下さい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ちば サポ１</dc:creator>
  <cp:lastModifiedBy>ちば サポ１</cp:lastModifiedBy>
  <cp:revision>9</cp:revision>
  <cp:lastPrinted>2023-07-08T02:42:14Z</cp:lastPrinted>
  <dcterms:created xsi:type="dcterms:W3CDTF">2023-07-07T02:13:14Z</dcterms:created>
  <dcterms:modified xsi:type="dcterms:W3CDTF">2023-07-20T02:27:45Z</dcterms:modified>
</cp:coreProperties>
</file>